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03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8000"/>
    <a:srgbClr val="FFFFCC"/>
    <a:srgbClr val="C9EFF2"/>
    <a:srgbClr val="D5F0F3"/>
    <a:srgbClr val="75DFE8"/>
    <a:srgbClr val="CCECFF"/>
    <a:srgbClr val="CCFFFF"/>
    <a:srgbClr val="FFCC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3"/>
    <p:restoredTop sz="95588" autoAdjust="0"/>
  </p:normalViewPr>
  <p:slideViewPr>
    <p:cSldViewPr>
      <p:cViewPr varScale="1">
        <p:scale>
          <a:sx n="128" d="100"/>
          <a:sy n="128" d="100"/>
        </p:scale>
        <p:origin x="11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96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47051-E4E3-46E1-A738-73663FE7A31E}" type="datetimeFigureOut">
              <a:rPr lang="zh-TW" altLang="en-US" smtClean="0"/>
              <a:t>2026/4/7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3B031-B2EE-4FCE-AB57-E487F049D0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961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CD67C-DFEC-4048-AE71-2123E7190CD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263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C2948-81CB-4FC7-9F9E-8FDDBCAB0D1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129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3FC8C-C439-4D3D-B42B-BF8D11888C0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1605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AADAE-62AD-4B3D-9544-7404455B078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2307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B079A-2827-45E7-AD39-1854DBFC485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633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75D0A-5245-4EED-BFFC-18DBBC57E0A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178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C7C79-86BE-4C9C-923C-2BE57F9AC4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169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D503A-9E34-48D8-9ECE-573147C1763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9756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ABE66-C37F-48BF-8D1B-361FA496F79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921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5619A-3C13-47A9-8963-5261A39861C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595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2D2AA-B591-4935-8F9C-8C5A6BDE8D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251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6BB44-8F2E-4A44-8342-D7FF707381E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198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597CA-3655-4B74-893A-A0943214970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0381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EF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fld id="{667C12C8-8581-4042-9AE4-20263EA9AB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新細明體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  <a:cs typeface="新細明體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  <a:cs typeface="新細明體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  <a:cs typeface="新細明體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  <a:cs typeface="新細明體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41225F-206E-3D50-3BD9-AE999254E4F0}"/>
                  </a:ext>
                </a:extLst>
              </p:cNvPr>
              <p:cNvSpPr txBox="1"/>
              <p:nvPr/>
            </p:nvSpPr>
            <p:spPr bwMode="auto">
              <a:xfrm>
                <a:off x="1763688" y="1412776"/>
                <a:ext cx="1553246" cy="276999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800" dirty="0"/>
                  <a:t>tr</a:t>
                </a:r>
                <a:r>
                  <a:rPr lang="en-US" sz="1800" b="1" dirty="0"/>
                  <a:t> </a:t>
                </a:r>
                <a14:m>
                  <m:oMath xmlns:m="http://schemas.openxmlformats.org/officeDocument/2006/math">
                    <m:r>
                      <a:rPr lang="en-US" sz="1800" b="1" i="1">
                        <a:latin typeface="Cambria Math" panose="02040503050406030204" pitchFamily="18" charset="0"/>
                      </a:rPr>
                      <m:t>𝑼</m:t>
                    </m:r>
                    <m:r>
                      <a:rPr lang="en-US" sz="1800" b="1" i="1" smtClean="0">
                        <a:latin typeface="Cambria Math" panose="02040503050406030204" pitchFamily="18" charset="0"/>
                      </a:rPr>
                      <m:t>𝑻</m:t>
                    </m:r>
                    <m:sSup>
                      <m:sSupPr>
                        <m:ctrlPr>
                          <a:rPr lang="en-US" sz="1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18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1800" dirty="0"/>
                      <m:t>tr</m:t>
                    </m:r>
                    <m:r>
                      <m:rPr>
                        <m:nor/>
                      </m:rPr>
                      <a:rPr lang="en-US" sz="1800" b="1" dirty="0"/>
                      <m:t> </m:t>
                    </m:r>
                    <m:r>
                      <a:rPr lang="en-US" sz="1800" b="1" i="1">
                        <a:latin typeface="Cambria Math" panose="02040503050406030204" pitchFamily="18" charset="0"/>
                      </a:rPr>
                      <m:t>𝑻</m:t>
                    </m:r>
                  </m:oMath>
                </a14:m>
                <a:endParaRPr lang="en-US" sz="18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41225F-206E-3D50-3BD9-AE999254E4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63688" y="1412776"/>
                <a:ext cx="1553246" cy="276999"/>
              </a:xfrm>
              <a:prstGeom prst="rect">
                <a:avLst/>
              </a:prstGeom>
              <a:blipFill>
                <a:blip r:embed="rId2"/>
                <a:stretch>
                  <a:fillRect l="-8871" t="-27273" r="-4032" b="-5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4B90BD7D-C982-AFF1-3ABE-3E2DE296E100}"/>
              </a:ext>
            </a:extLst>
          </p:cNvPr>
          <p:cNvSpPr txBox="1"/>
          <p:nvPr/>
        </p:nvSpPr>
        <p:spPr bwMode="auto">
          <a:xfrm>
            <a:off x="1907704" y="908720"/>
            <a:ext cx="21602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 dirty="0" err="1"/>
              <a:t>證明</a:t>
            </a:r>
            <a:r>
              <a:rPr lang="en-US" sz="1800" dirty="0"/>
              <a:t>：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CEE74-5D18-6618-AD0F-A6D84B3C628B}"/>
              </a:ext>
            </a:extLst>
          </p:cNvPr>
          <p:cNvSpPr txBox="1"/>
          <p:nvPr/>
        </p:nvSpPr>
        <p:spPr bwMode="auto">
          <a:xfrm>
            <a:off x="1906051" y="2348880"/>
            <a:ext cx="65" cy="2769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endParaRPr lang="en-US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3BCA849-CDBB-E994-7739-61C2FDF794C6}"/>
                  </a:ext>
                </a:extLst>
              </p:cNvPr>
              <p:cNvSpPr txBox="1"/>
              <p:nvPr/>
            </p:nvSpPr>
            <p:spPr bwMode="auto">
              <a:xfrm>
                <a:off x="1763688" y="2082268"/>
                <a:ext cx="6489725" cy="81022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 b="0" i="1" smtClean="0">
                          <a:latin typeface="Cambria Math" panose="02040503050406030204" pitchFamily="18" charset="0"/>
                        </a:rPr>
                        <m:t>tr</m:t>
                      </m:r>
                      <m:r>
                        <a:rPr lang="en-US" sz="1800" b="1" i="1">
                          <a:latin typeface="Cambria Math" panose="02040503050406030204" pitchFamily="18" charset="0"/>
                        </a:rPr>
                        <m:t>𝑼𝑻</m:t>
                      </m:r>
                      <m:sSup>
                        <m:sSupPr>
                          <m:ctrlPr>
                            <a:rPr lang="en-US" sz="1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𝑼𝑻</m:t>
                                  </m:r>
                                  <m:sSup>
                                    <m:sSupPr>
                                      <m:ctrlPr>
                                        <a:rPr lang="en-US" sz="1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1" i="1">
                                          <a:latin typeface="Cambria Math" panose="02040503050406030204" pitchFamily="18" charset="0"/>
                                        </a:rPr>
                                        <m:t>𝑼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nary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𝑼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  <m:sSup>
                                    <m:sSupPr>
                                      <m:ctrlPr>
                                        <a:rPr lang="en-US" sz="1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1" i="1">
                                          <a:latin typeface="Cambria Math" panose="02040503050406030204" pitchFamily="18" charset="0"/>
                                        </a:rPr>
                                        <m:t>𝑼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  <m:sSup>
                                    <m:sSupPr>
                                      <m:ctrlPr>
                                        <a:rPr lang="en-US" sz="1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1" i="1">
                                          <a:latin typeface="Cambria Math" panose="02040503050406030204" pitchFamily="18" charset="0"/>
                                        </a:rPr>
                                        <m:t>𝑼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𝑗𝑖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3BCA849-CDBB-E994-7739-61C2FDF79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63688" y="2082268"/>
                <a:ext cx="6489725" cy="810222"/>
              </a:xfrm>
              <a:prstGeom prst="rect">
                <a:avLst/>
              </a:prstGeom>
              <a:blipFill>
                <a:blip r:embed="rId3"/>
                <a:stretch>
                  <a:fillRect l="-195" t="-109375" r="-195" b="-16562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14FB407-DD68-90E9-C524-E2441BAC0A68}"/>
                  </a:ext>
                </a:extLst>
              </p:cNvPr>
              <p:cNvSpPr txBox="1"/>
              <p:nvPr/>
            </p:nvSpPr>
            <p:spPr bwMode="auto">
              <a:xfrm>
                <a:off x="1781488" y="3284983"/>
                <a:ext cx="1824154" cy="276999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800" b="0" i="1" smtClean="0">
                          <a:latin typeface="Cambria Math" panose="02040503050406030204" pitchFamily="18" charset="0"/>
                        </a:rPr>
                        <m:t>tr</m:t>
                      </m:r>
                      <m:r>
                        <a:rPr lang="en-US" sz="1800" b="1" i="1">
                          <a:latin typeface="Cambria Math" panose="02040503050406030204" pitchFamily="18" charset="0"/>
                        </a:rPr>
                        <m:t>𝑻</m:t>
                      </m:r>
                      <m:sSup>
                        <m:sSupPr>
                          <m:ctrlPr>
                            <a:rPr lang="en-US" sz="1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1800" b="1" i="1">
                          <a:latin typeface="Cambria Math" panose="02040503050406030204" pitchFamily="18" charset="0"/>
                        </a:rPr>
                        <m:t>𝑼</m:t>
                      </m:r>
                      <m:r>
                        <a:rPr lang="en-US" sz="18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800" dirty="0"/>
                        <m:t>tr</m:t>
                      </m:r>
                      <m:r>
                        <m:rPr>
                          <m:nor/>
                        </m:rPr>
                        <a:rPr lang="en-US" sz="1800" b="1" dirty="0"/>
                        <m:t> </m:t>
                      </m:r>
                      <m:r>
                        <a:rPr lang="en-US" sz="1800" b="1" i="1"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14FB407-DD68-90E9-C524-E2441BAC0A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81488" y="3284983"/>
                <a:ext cx="1824154" cy="276999"/>
              </a:xfrm>
              <a:prstGeom prst="rect">
                <a:avLst/>
              </a:prstGeom>
              <a:blipFill>
                <a:blip r:embed="rId4"/>
                <a:stretch>
                  <a:fillRect l="-694" t="-17391" r="-2778" b="-3478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0193265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自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D2DB9"/>
      </a:hlink>
      <a:folHlink>
        <a:srgbClr val="92D050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>
        <a:spAutoFit/>
      </a:bodyPr>
      <a:lstStyle>
        <a:defPPr>
          <a:defRPr sz="1800" dirty="0">
            <a:latin typeface="Arial" charset="0"/>
          </a:defRPr>
        </a:defPPr>
      </a:lst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>
        <a:spAutoFit/>
      </a:bodyPr>
      <a:lstStyle>
        <a:defPPr eaLnBrk="1" hangingPunct="1">
          <a:spcBef>
            <a:spcPct val="0"/>
          </a:spcBef>
          <a:buFontTx/>
          <a:buNone/>
          <a:defRPr sz="1800" dirty="0" smtClean="0"/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12724</TotalTime>
  <Words>26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Cambria Math</vt:lpstr>
      <vt:lpstr>Times New Roman</vt:lpstr>
      <vt:lpstr>預設簡報設計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chvchang</dc:creator>
  <cp:lastModifiedBy>Chia-Hung Vincent Chang</cp:lastModifiedBy>
  <cp:revision>780</cp:revision>
  <dcterms:created xsi:type="dcterms:W3CDTF">1601-01-01T00:00:00Z</dcterms:created>
  <dcterms:modified xsi:type="dcterms:W3CDTF">2026-04-07T13:20:23Z</dcterms:modified>
</cp:coreProperties>
</file>